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69" r:id="rId2"/>
    <p:sldId id="271" r:id="rId3"/>
    <p:sldId id="261" r:id="rId4"/>
    <p:sldId id="265" r:id="rId5"/>
    <p:sldId id="266" r:id="rId6"/>
    <p:sldId id="270" r:id="rId7"/>
  </p:sldIdLst>
  <p:sldSz cx="9359900" cy="93599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46"/>
    <p:restoredTop sz="94720"/>
  </p:normalViewPr>
  <p:slideViewPr>
    <p:cSldViewPr snapToGrid="0" snapToObjects="1">
      <p:cViewPr varScale="1">
        <p:scale>
          <a:sx n="80" d="100"/>
          <a:sy n="80" d="100"/>
        </p:scale>
        <p:origin x="2796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FB995-94E3-374F-B5AB-E3EC236C3E2E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pt-BR"/>
              <a:t>Editar estilos de texto Mestre
Segundo nível
Terceiro nível
Quarto nível
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80DA2-AA6C-6F49-8290-B661F8A789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643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380DA2-AA6C-6F49-8290-B661F8A7893D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43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993" y="1531818"/>
            <a:ext cx="7955915" cy="3258632"/>
          </a:xfrm>
        </p:spPr>
        <p:txBody>
          <a:bodyPr anchor="b"/>
          <a:lstStyle>
            <a:lvl1pPr algn="ctr">
              <a:defRPr sz="614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988" y="4916115"/>
            <a:ext cx="7019925" cy="2259809"/>
          </a:xfrm>
        </p:spPr>
        <p:txBody>
          <a:bodyPr/>
          <a:lstStyle>
            <a:lvl1pPr marL="0" indent="0" algn="ctr">
              <a:buNone/>
              <a:defRPr sz="2457"/>
            </a:lvl1pPr>
            <a:lvl2pPr marL="467990" indent="0" algn="ctr">
              <a:buNone/>
              <a:defRPr sz="2047"/>
            </a:lvl2pPr>
            <a:lvl3pPr marL="935980" indent="0" algn="ctr">
              <a:buNone/>
              <a:defRPr sz="1842"/>
            </a:lvl3pPr>
            <a:lvl4pPr marL="1403970" indent="0" algn="ctr">
              <a:buNone/>
              <a:defRPr sz="1638"/>
            </a:lvl4pPr>
            <a:lvl5pPr marL="1871960" indent="0" algn="ctr">
              <a:buNone/>
              <a:defRPr sz="1638"/>
            </a:lvl5pPr>
            <a:lvl6pPr marL="2339950" indent="0" algn="ctr">
              <a:buNone/>
              <a:defRPr sz="1638"/>
            </a:lvl6pPr>
            <a:lvl7pPr marL="2807940" indent="0" algn="ctr">
              <a:buNone/>
              <a:defRPr sz="1638"/>
            </a:lvl7pPr>
            <a:lvl8pPr marL="3275929" indent="0" algn="ctr">
              <a:buNone/>
              <a:defRPr sz="1638"/>
            </a:lvl8pPr>
            <a:lvl9pPr marL="3743919" indent="0" algn="ctr">
              <a:buNone/>
              <a:defRPr sz="1638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64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4016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619" y="2333478"/>
            <a:ext cx="8072914" cy="3893458"/>
          </a:xfrm>
        </p:spPr>
        <p:txBody>
          <a:bodyPr anchor="b"/>
          <a:lstStyle>
            <a:lvl1pPr>
              <a:defRPr sz="6142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619" y="6263769"/>
            <a:ext cx="8072914" cy="2047477"/>
          </a:xfrm>
        </p:spPr>
        <p:txBody>
          <a:bodyPr/>
          <a:lstStyle>
            <a:lvl1pPr marL="0" indent="0">
              <a:buNone/>
              <a:defRPr sz="2457">
                <a:solidFill>
                  <a:schemeClr val="tx1"/>
                </a:solidFill>
              </a:defRPr>
            </a:lvl1pPr>
            <a:lvl2pPr marL="467990" indent="0">
              <a:buNone/>
              <a:defRPr sz="2047">
                <a:solidFill>
                  <a:schemeClr val="tx1">
                    <a:tint val="75000"/>
                  </a:schemeClr>
                </a:solidFill>
              </a:defRPr>
            </a:lvl2pPr>
            <a:lvl3pPr marL="935980" indent="0">
              <a:buNone/>
              <a:defRPr sz="1842">
                <a:solidFill>
                  <a:schemeClr val="tx1">
                    <a:tint val="75000"/>
                  </a:schemeClr>
                </a:solidFill>
              </a:defRPr>
            </a:lvl3pPr>
            <a:lvl4pPr marL="140397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4pPr>
            <a:lvl5pPr marL="187196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5pPr>
            <a:lvl6pPr marL="233995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6pPr>
            <a:lvl7pPr marL="2807940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7pPr>
            <a:lvl8pPr marL="3275929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8pPr>
            <a:lvl9pPr marL="3743919" indent="0">
              <a:buNone/>
              <a:defRPr sz="1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3895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3493" y="2491640"/>
            <a:ext cx="3977958" cy="5938771"/>
          </a:xfrm>
        </p:spPr>
        <p:txBody>
          <a:bodyPr/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8449" y="2491640"/>
            <a:ext cx="3977958" cy="5938771"/>
          </a:xfrm>
        </p:spPr>
        <p:txBody>
          <a:bodyPr/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1222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12" y="498330"/>
            <a:ext cx="8072914" cy="180914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4713" y="2294476"/>
            <a:ext cx="3959676" cy="112448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713" y="3418964"/>
            <a:ext cx="3959676" cy="5028780"/>
          </a:xfrm>
        </p:spPr>
        <p:txBody>
          <a:bodyPr/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8450" y="2294476"/>
            <a:ext cx="3979177" cy="1124487"/>
          </a:xfrm>
        </p:spPr>
        <p:txBody>
          <a:bodyPr anchor="b"/>
          <a:lstStyle>
            <a:lvl1pPr marL="0" indent="0">
              <a:buNone/>
              <a:defRPr sz="2457" b="1"/>
            </a:lvl1pPr>
            <a:lvl2pPr marL="467990" indent="0">
              <a:buNone/>
              <a:defRPr sz="2047" b="1"/>
            </a:lvl2pPr>
            <a:lvl3pPr marL="935980" indent="0">
              <a:buNone/>
              <a:defRPr sz="1842" b="1"/>
            </a:lvl3pPr>
            <a:lvl4pPr marL="1403970" indent="0">
              <a:buNone/>
              <a:defRPr sz="1638" b="1"/>
            </a:lvl4pPr>
            <a:lvl5pPr marL="1871960" indent="0">
              <a:buNone/>
              <a:defRPr sz="1638" b="1"/>
            </a:lvl5pPr>
            <a:lvl6pPr marL="2339950" indent="0">
              <a:buNone/>
              <a:defRPr sz="1638" b="1"/>
            </a:lvl6pPr>
            <a:lvl7pPr marL="2807940" indent="0">
              <a:buNone/>
              <a:defRPr sz="1638" b="1"/>
            </a:lvl7pPr>
            <a:lvl8pPr marL="3275929" indent="0">
              <a:buNone/>
              <a:defRPr sz="1638" b="1"/>
            </a:lvl8pPr>
            <a:lvl9pPr marL="3743919" indent="0">
              <a:buNone/>
              <a:defRPr sz="1638" b="1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8450" y="3418964"/>
            <a:ext cx="3979177" cy="5028780"/>
          </a:xfrm>
        </p:spPr>
        <p:txBody>
          <a:bodyPr/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5238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30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6831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12" y="623993"/>
            <a:ext cx="3018811" cy="2183977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9177" y="1347654"/>
            <a:ext cx="4738449" cy="6651596"/>
          </a:xfrm>
        </p:spPr>
        <p:txBody>
          <a:bodyPr/>
          <a:lstStyle>
            <a:lvl1pPr>
              <a:defRPr sz="3276"/>
            </a:lvl1pPr>
            <a:lvl2pPr>
              <a:defRPr sz="2866"/>
            </a:lvl2pPr>
            <a:lvl3pPr>
              <a:defRPr sz="2457"/>
            </a:lvl3pPr>
            <a:lvl4pPr>
              <a:defRPr sz="2047"/>
            </a:lvl4pPr>
            <a:lvl5pPr>
              <a:defRPr sz="2047"/>
            </a:lvl5pPr>
            <a:lvl6pPr>
              <a:defRPr sz="2047"/>
            </a:lvl6pPr>
            <a:lvl7pPr>
              <a:defRPr sz="2047"/>
            </a:lvl7pPr>
            <a:lvl8pPr>
              <a:defRPr sz="2047"/>
            </a:lvl8pPr>
            <a:lvl9pPr>
              <a:defRPr sz="2047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4712" y="2807970"/>
            <a:ext cx="3018811" cy="5202112"/>
          </a:xfrm>
        </p:spPr>
        <p:txBody>
          <a:bodyPr/>
          <a:lstStyle>
            <a:lvl1pPr marL="0" indent="0">
              <a:buNone/>
              <a:defRPr sz="1638"/>
            </a:lvl1pPr>
            <a:lvl2pPr marL="467990" indent="0">
              <a:buNone/>
              <a:defRPr sz="1433"/>
            </a:lvl2pPr>
            <a:lvl3pPr marL="935980" indent="0">
              <a:buNone/>
              <a:defRPr sz="1228"/>
            </a:lvl3pPr>
            <a:lvl4pPr marL="1403970" indent="0">
              <a:buNone/>
              <a:defRPr sz="1024"/>
            </a:lvl4pPr>
            <a:lvl5pPr marL="1871960" indent="0">
              <a:buNone/>
              <a:defRPr sz="1024"/>
            </a:lvl5pPr>
            <a:lvl6pPr marL="2339950" indent="0">
              <a:buNone/>
              <a:defRPr sz="1024"/>
            </a:lvl6pPr>
            <a:lvl7pPr marL="2807940" indent="0">
              <a:buNone/>
              <a:defRPr sz="1024"/>
            </a:lvl7pPr>
            <a:lvl8pPr marL="3275929" indent="0">
              <a:buNone/>
              <a:defRPr sz="1024"/>
            </a:lvl8pPr>
            <a:lvl9pPr marL="3743919" indent="0">
              <a:buNone/>
              <a:defRPr sz="1024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70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712" y="623993"/>
            <a:ext cx="3018811" cy="2183977"/>
          </a:xfrm>
        </p:spPr>
        <p:txBody>
          <a:bodyPr anchor="b"/>
          <a:lstStyle>
            <a:lvl1pPr>
              <a:defRPr sz="3276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79177" y="1347654"/>
            <a:ext cx="4738449" cy="6651596"/>
          </a:xfrm>
        </p:spPr>
        <p:txBody>
          <a:bodyPr anchor="t"/>
          <a:lstStyle>
            <a:lvl1pPr marL="0" indent="0">
              <a:buNone/>
              <a:defRPr sz="3276"/>
            </a:lvl1pPr>
            <a:lvl2pPr marL="467990" indent="0">
              <a:buNone/>
              <a:defRPr sz="2866"/>
            </a:lvl2pPr>
            <a:lvl3pPr marL="935980" indent="0">
              <a:buNone/>
              <a:defRPr sz="2457"/>
            </a:lvl3pPr>
            <a:lvl4pPr marL="1403970" indent="0">
              <a:buNone/>
              <a:defRPr sz="2047"/>
            </a:lvl4pPr>
            <a:lvl5pPr marL="1871960" indent="0">
              <a:buNone/>
              <a:defRPr sz="2047"/>
            </a:lvl5pPr>
            <a:lvl6pPr marL="2339950" indent="0">
              <a:buNone/>
              <a:defRPr sz="2047"/>
            </a:lvl6pPr>
            <a:lvl7pPr marL="2807940" indent="0">
              <a:buNone/>
              <a:defRPr sz="2047"/>
            </a:lvl7pPr>
            <a:lvl8pPr marL="3275929" indent="0">
              <a:buNone/>
              <a:defRPr sz="2047"/>
            </a:lvl8pPr>
            <a:lvl9pPr marL="3743919" indent="0">
              <a:buNone/>
              <a:defRPr sz="2047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4712" y="2807970"/>
            <a:ext cx="3018811" cy="5202112"/>
          </a:xfrm>
        </p:spPr>
        <p:txBody>
          <a:bodyPr/>
          <a:lstStyle>
            <a:lvl1pPr marL="0" indent="0">
              <a:buNone/>
              <a:defRPr sz="1638"/>
            </a:lvl1pPr>
            <a:lvl2pPr marL="467990" indent="0">
              <a:buNone/>
              <a:defRPr sz="1433"/>
            </a:lvl2pPr>
            <a:lvl3pPr marL="935980" indent="0">
              <a:buNone/>
              <a:defRPr sz="1228"/>
            </a:lvl3pPr>
            <a:lvl4pPr marL="1403970" indent="0">
              <a:buNone/>
              <a:defRPr sz="1024"/>
            </a:lvl4pPr>
            <a:lvl5pPr marL="1871960" indent="0">
              <a:buNone/>
              <a:defRPr sz="1024"/>
            </a:lvl5pPr>
            <a:lvl6pPr marL="2339950" indent="0">
              <a:buNone/>
              <a:defRPr sz="1024"/>
            </a:lvl6pPr>
            <a:lvl7pPr marL="2807940" indent="0">
              <a:buNone/>
              <a:defRPr sz="1024"/>
            </a:lvl7pPr>
            <a:lvl8pPr marL="3275929" indent="0">
              <a:buNone/>
              <a:defRPr sz="1024"/>
            </a:lvl8pPr>
            <a:lvl9pPr marL="3743919" indent="0">
              <a:buNone/>
              <a:defRPr sz="1024"/>
            </a:lvl9pPr>
          </a:lstStyle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688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36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8179" y="498328"/>
            <a:ext cx="2018228" cy="793208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493" y="498328"/>
            <a:ext cx="5937687" cy="7932083"/>
          </a:xfrm>
        </p:spPr>
        <p:txBody>
          <a:bodyPr vert="eaVert"/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7081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3493" y="498330"/>
            <a:ext cx="8072914" cy="1809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3493" y="2491640"/>
            <a:ext cx="8072914" cy="5938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
Segundo nível
Terceiro nível
Quarto nível
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493" y="8675243"/>
            <a:ext cx="2105978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034D8-E445-074E-BFE9-8FA8F929610F}" type="datetimeFigureOut">
              <a:rPr lang="pt-BR" smtClean="0"/>
              <a:t>23/06/2023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00467" y="8675243"/>
            <a:ext cx="3158966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10429" y="8675243"/>
            <a:ext cx="2105978" cy="49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2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3C6F5-8443-B849-B14C-AB111090016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410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35980" rtl="0" eaLnBrk="1" latinLnBrk="0" hangingPunct="1">
        <a:lnSpc>
          <a:spcPct val="90000"/>
        </a:lnSpc>
        <a:spcBef>
          <a:spcPct val="0"/>
        </a:spcBef>
        <a:buNone/>
        <a:defRPr sz="450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3995" indent="-233995" algn="l" defTabSz="935980" rtl="0" eaLnBrk="1" latinLnBrk="0" hangingPunct="1">
        <a:lnSpc>
          <a:spcPct val="90000"/>
        </a:lnSpc>
        <a:spcBef>
          <a:spcPts val="1024"/>
        </a:spcBef>
        <a:buFont typeface="Arial" panose="020B0604020202020204" pitchFamily="34" charset="0"/>
        <a:buChar char="•"/>
        <a:defRPr sz="2866" kern="1200">
          <a:solidFill>
            <a:schemeClr val="tx1"/>
          </a:solidFill>
          <a:latin typeface="+mn-lt"/>
          <a:ea typeface="+mn-ea"/>
          <a:cs typeface="+mn-cs"/>
        </a:defRPr>
      </a:lvl1pPr>
      <a:lvl2pPr marL="701985" indent="-233995" algn="l" defTabSz="935980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457" kern="1200">
          <a:solidFill>
            <a:schemeClr val="tx1"/>
          </a:solidFill>
          <a:latin typeface="+mn-lt"/>
          <a:ea typeface="+mn-ea"/>
          <a:cs typeface="+mn-cs"/>
        </a:defRPr>
      </a:lvl2pPr>
      <a:lvl3pPr marL="1169975" indent="-233995" algn="l" defTabSz="935980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2047" kern="1200">
          <a:solidFill>
            <a:schemeClr val="tx1"/>
          </a:solidFill>
          <a:latin typeface="+mn-lt"/>
          <a:ea typeface="+mn-ea"/>
          <a:cs typeface="+mn-cs"/>
        </a:defRPr>
      </a:lvl3pPr>
      <a:lvl4pPr marL="1637965" indent="-233995" algn="l" defTabSz="935980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2105955" indent="-233995" algn="l" defTabSz="935980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573945" indent="-233995" algn="l" defTabSz="935980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3041934" indent="-233995" algn="l" defTabSz="935980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509924" indent="-233995" algn="l" defTabSz="935980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977914" indent="-233995" algn="l" defTabSz="935980" rtl="0" eaLnBrk="1" latinLnBrk="0" hangingPunct="1">
        <a:lnSpc>
          <a:spcPct val="90000"/>
        </a:lnSpc>
        <a:spcBef>
          <a:spcPts val="512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93598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3pPr>
      <a:lvl4pPr marL="140397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4pPr>
      <a:lvl5pPr marL="187196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5pPr>
      <a:lvl6pPr marL="233995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6pPr>
      <a:lvl7pPr marL="2807940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7pPr>
      <a:lvl8pPr marL="327592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8pPr>
      <a:lvl9pPr marL="3743919" algn="l" defTabSz="935980" rtl="0" eaLnBrk="1" latinLnBrk="0" hangingPunct="1">
        <a:defRPr sz="18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&#10;&#10;Descrição gerada automaticamente">
            <a:extLst>
              <a:ext uri="{FF2B5EF4-FFF2-40B4-BE49-F238E27FC236}">
                <a16:creationId xmlns:a16="http://schemas.microsoft.com/office/drawing/2014/main" id="{9919E712-FA93-4A75-320C-133422A7A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599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0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&#10;&#10;Descrição gerada automaticamente">
            <a:extLst>
              <a:ext uri="{FF2B5EF4-FFF2-40B4-BE49-F238E27FC236}">
                <a16:creationId xmlns:a16="http://schemas.microsoft.com/office/drawing/2014/main" id="{4FDA2ADE-22D0-98C5-8BB8-04E897029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611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93" y="498330"/>
            <a:ext cx="8464412" cy="752954"/>
          </a:xfrm>
        </p:spPr>
        <p:txBody>
          <a:bodyPr>
            <a:normAutofit fontScale="90000"/>
          </a:bodyPr>
          <a:lstStyle/>
          <a:p>
            <a:r>
              <a:rPr lang="pt-BR" sz="2700" b="1" dirty="0">
                <a:latin typeface="+mn-lt"/>
              </a:rPr>
              <a:t>Saiba como editar o </a:t>
            </a:r>
            <a:r>
              <a:rPr lang="pt-BR" sz="2700" b="1" dirty="0" err="1">
                <a:latin typeface="+mn-lt"/>
              </a:rPr>
              <a:t>card</a:t>
            </a:r>
            <a:r>
              <a:rPr lang="pt-BR" sz="2700" b="1" dirty="0">
                <a:latin typeface="+mn-lt"/>
              </a:rPr>
              <a:t> em homenagem ao Dia do Motorista: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61344" y="1059880"/>
            <a:ext cx="8072914" cy="6339539"/>
          </a:xfrm>
        </p:spPr>
        <p:txBody>
          <a:bodyPr/>
          <a:lstStyle/>
          <a:p>
            <a:pPr marL="0" indent="0">
              <a:buNone/>
            </a:pPr>
            <a:r>
              <a:rPr lang="pt-BR" sz="1600" b="1" dirty="0"/>
              <a:t>Passo 1 - </a:t>
            </a:r>
            <a:r>
              <a:rPr lang="pt-BR" sz="1600" dirty="0"/>
              <a:t>Posicione o mouse sobre o card que está no slide 1 ou no slide 2 (logo acima).</a:t>
            </a:r>
          </a:p>
          <a:p>
            <a:pPr marL="0" indent="0">
              <a:buNone/>
            </a:pPr>
            <a:r>
              <a:rPr lang="pt-BR" sz="1600" b="1" dirty="0"/>
              <a:t/>
            </a:r>
            <a:br>
              <a:rPr lang="pt-BR" sz="1600" b="1" dirty="0"/>
            </a:br>
            <a:r>
              <a:rPr lang="pt-BR" sz="1600" b="1" dirty="0"/>
              <a:t>Passo 2 - </a:t>
            </a:r>
            <a:r>
              <a:rPr lang="pt-BR" sz="1600" dirty="0"/>
              <a:t>No menu superior desta apresentação do Power Point, clique na aba “Inserir” e, em seguida, em “Imagens”. </a:t>
            </a:r>
          </a:p>
          <a:p>
            <a:pPr marL="0" indent="0">
              <a:buNone/>
            </a:pPr>
            <a:endParaRPr lang="pt-BR" sz="1600" b="1" dirty="0"/>
          </a:p>
          <a:p>
            <a:pPr marL="0" indent="0">
              <a:buNone/>
            </a:pPr>
            <a:endParaRPr lang="pt-BR" sz="1600" b="1" dirty="0"/>
          </a:p>
          <a:p>
            <a:pPr marL="0" indent="0">
              <a:buNone/>
            </a:pPr>
            <a:endParaRPr lang="pt-BR" sz="1600" b="1" dirty="0"/>
          </a:p>
          <a:p>
            <a:pPr marL="0" indent="0">
              <a:buNone/>
            </a:pPr>
            <a:endParaRPr lang="pt-BR" sz="1600" b="1" dirty="0"/>
          </a:p>
          <a:p>
            <a:pPr marL="0" indent="0">
              <a:buNone/>
            </a:pPr>
            <a:endParaRPr lang="pt-BR" sz="1600" b="1" dirty="0"/>
          </a:p>
          <a:p>
            <a:pPr marL="0" indent="0">
              <a:buNone/>
            </a:pPr>
            <a:r>
              <a:rPr lang="pt-BR" sz="1600" b="1" dirty="0"/>
              <a:t>Passo 3 - </a:t>
            </a:r>
            <a:r>
              <a:rPr lang="pt-BR" sz="1600" dirty="0"/>
              <a:t>Faça o </a:t>
            </a:r>
            <a:r>
              <a:rPr lang="pt-BR" sz="1600" i="1" dirty="0"/>
              <a:t>upload </a:t>
            </a:r>
            <a:r>
              <a:rPr lang="pt-BR" sz="1600" dirty="0"/>
              <a:t>da foto que ficará posicionada sobre o card.</a:t>
            </a:r>
          </a:p>
          <a:p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517" y="2277411"/>
            <a:ext cx="3430588" cy="152615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F3E2794-5801-064F-AEB0-5F2CD6D744A8}"/>
              </a:ext>
            </a:extLst>
          </p:cNvPr>
          <p:cNvSpPr/>
          <p:nvPr/>
        </p:nvSpPr>
        <p:spPr>
          <a:xfrm>
            <a:off x="4028156" y="2611129"/>
            <a:ext cx="785309" cy="8587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D978CB-886D-EB1D-BFA5-74F5FAA2A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495" y="4310088"/>
            <a:ext cx="5120910" cy="4742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1421" y="397042"/>
            <a:ext cx="8174986" cy="8033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600" b="1" dirty="0"/>
              <a:t>Passo 4 - </a:t>
            </a:r>
            <a:r>
              <a:rPr lang="pt-BR" sz="1600" dirty="0"/>
              <a:t>Agora, dimensione a foto na </a:t>
            </a:r>
            <a:r>
              <a:rPr lang="pt-BR" sz="1600" b="1" dirty="0"/>
              <a:t>mesma </a:t>
            </a:r>
            <a:r>
              <a:rPr lang="pt-BR" sz="1600" b="1" u="sng" dirty="0"/>
              <a:t>altura </a:t>
            </a:r>
            <a:r>
              <a:rPr lang="pt-BR" sz="1600" b="1" dirty="0"/>
              <a:t>do </a:t>
            </a:r>
            <a:r>
              <a:rPr lang="pt-BR" sz="1600" b="1" dirty="0" err="1"/>
              <a:t>card</a:t>
            </a:r>
            <a:r>
              <a:rPr lang="pt-BR" sz="1600" b="1" dirty="0"/>
              <a:t>, de modo que ela o cubra totalmente</a:t>
            </a:r>
            <a:r>
              <a:rPr lang="pt-BR" sz="1600" dirty="0"/>
              <a:t>. Para isso, pressione o botão “Shift” do seu teclado e, sem soltá-lo, clique nas bordas da imagem com o botão direito do seu mouse. </a:t>
            </a:r>
          </a:p>
          <a:p>
            <a:endParaRPr lang="pt-BR" sz="1600" dirty="0"/>
          </a:p>
          <a:p>
            <a:endParaRPr lang="pt-BR" sz="1600" dirty="0"/>
          </a:p>
          <a:p>
            <a:endParaRPr lang="pt-BR" sz="1600" dirty="0"/>
          </a:p>
          <a:p>
            <a:endParaRPr lang="pt-BR" sz="1600" dirty="0"/>
          </a:p>
          <a:p>
            <a:endParaRPr lang="pt-BR" sz="1600" dirty="0"/>
          </a:p>
          <a:p>
            <a:endParaRPr lang="pt-BR" sz="1600" dirty="0"/>
          </a:p>
          <a:p>
            <a:endParaRPr lang="pt-BR" sz="1600" dirty="0"/>
          </a:p>
          <a:p>
            <a:endParaRPr lang="pt-BR" sz="1600" dirty="0"/>
          </a:p>
          <a:p>
            <a:endParaRPr lang="pt-BR" sz="1600" dirty="0"/>
          </a:p>
          <a:p>
            <a:endParaRPr lang="pt-BR" sz="1600" dirty="0"/>
          </a:p>
          <a:p>
            <a:pPr marL="0" indent="0">
              <a:buNone/>
            </a:pPr>
            <a:r>
              <a:rPr lang="pt-BR" sz="1600" b="1" dirty="0"/>
              <a:t>Passo 5 </a:t>
            </a:r>
            <a:r>
              <a:rPr lang="pt-BR" sz="1600" dirty="0"/>
              <a:t>- Sobre a foto, clique com o botão direito do seu mouse. Em seguida, clique no botão “enviar para trás”.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8762E3A-AB67-7DA7-CCD4-E52AA8DFC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803" y="1205286"/>
            <a:ext cx="5076294" cy="327474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C3440B5-DB4B-E404-EBBD-D21F27E7E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365" y="5364480"/>
            <a:ext cx="4205171" cy="378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2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1421" y="397042"/>
            <a:ext cx="8174986" cy="80333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600" b="1" dirty="0"/>
              <a:t>Passo 6 </a:t>
            </a:r>
            <a:r>
              <a:rPr lang="pt-BR" sz="1600" dirty="0"/>
              <a:t>- No menu superior, clique nas abas “Arquivo” e “Salvar Como” e escolha a pasta em que você vai salvar o card. Em seguida, clique em “Tipo” e escolha *PNG. </a:t>
            </a:r>
          </a:p>
          <a:p>
            <a:pPr marL="0" indent="0">
              <a:buNone/>
            </a:pPr>
            <a:endParaRPr lang="pt-BR" sz="1600" dirty="0"/>
          </a:p>
          <a:p>
            <a:pPr marL="0" indent="0">
              <a:buNone/>
            </a:pPr>
            <a:endParaRPr lang="pt-BR" sz="1600" dirty="0"/>
          </a:p>
          <a:p>
            <a:pPr marL="0" indent="0">
              <a:buNone/>
            </a:pPr>
            <a:endParaRPr lang="pt-BR" sz="1600" dirty="0"/>
          </a:p>
          <a:p>
            <a:pPr marL="0" indent="0">
              <a:buNone/>
            </a:pPr>
            <a:endParaRPr lang="pt-BR" sz="1600" dirty="0"/>
          </a:p>
          <a:p>
            <a:pPr marL="0" indent="0">
              <a:buNone/>
            </a:pPr>
            <a:endParaRPr lang="pt-BR" sz="1600" dirty="0"/>
          </a:p>
          <a:p>
            <a:pPr marL="0" indent="0">
              <a:buNone/>
            </a:pPr>
            <a:endParaRPr lang="pt-BR" sz="16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E483DA6-822C-A54B-85D6-A08FAA4FBC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6" r="29340" b="24373"/>
          <a:stretch/>
        </p:blipFill>
        <p:spPr>
          <a:xfrm>
            <a:off x="1420717" y="1583534"/>
            <a:ext cx="5475699" cy="309087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1D901B9-C593-3A4F-985D-53336D70FAE4}"/>
              </a:ext>
            </a:extLst>
          </p:cNvPr>
          <p:cNvSpPr/>
          <p:nvPr/>
        </p:nvSpPr>
        <p:spPr>
          <a:xfrm>
            <a:off x="2079483" y="4413726"/>
            <a:ext cx="1204856" cy="1716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9149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41421" y="397042"/>
            <a:ext cx="8174986" cy="80333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sz="1700" b="1" dirty="0"/>
          </a:p>
          <a:p>
            <a:pPr marL="0" indent="0">
              <a:buNone/>
            </a:pPr>
            <a:endParaRPr lang="pt-BR" sz="1700" b="1" dirty="0"/>
          </a:p>
          <a:p>
            <a:pPr marL="0" indent="0">
              <a:buNone/>
            </a:pPr>
            <a:r>
              <a:rPr lang="pt-BR" sz="1700" b="1" dirty="0"/>
              <a:t>Passo 7 </a:t>
            </a:r>
            <a:r>
              <a:rPr lang="pt-BR" sz="1700" dirty="0"/>
              <a:t>-  Para salvar o </a:t>
            </a:r>
            <a:r>
              <a:rPr lang="pt-BR" sz="1700" dirty="0" err="1"/>
              <a:t>card</a:t>
            </a:r>
            <a:r>
              <a:rPr lang="pt-BR" sz="1700" dirty="0"/>
              <a:t> na pasta escolhida, clique no botão “Apenas Este”.</a:t>
            </a:r>
            <a:endParaRPr lang="pt-BR" sz="1600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8750" y="1530032"/>
            <a:ext cx="3962400" cy="1057275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46759" y="2695625"/>
            <a:ext cx="79696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b="1" dirty="0"/>
          </a:p>
          <a:p>
            <a:r>
              <a:rPr lang="pt-BR" b="1" dirty="0"/>
              <a:t>O seu </a:t>
            </a:r>
            <a:r>
              <a:rPr lang="pt-BR" b="1" dirty="0" err="1"/>
              <a:t>card</a:t>
            </a:r>
            <a:r>
              <a:rPr lang="pt-BR" b="1" dirty="0"/>
              <a:t> está pronto para que você possa postá-lo nas suas redes sociais. </a:t>
            </a:r>
            <a:r>
              <a:rPr lang="pt-BR" dirty="0"/>
              <a:t>Para localizá-lo, volte à pasta onde você o salvou.</a:t>
            </a:r>
            <a:r>
              <a:rPr lang="pt-BR" b="1" dirty="0"/>
              <a:t> </a:t>
            </a:r>
            <a:r>
              <a:rPr lang="pt-BR" dirty="0"/>
              <a:t>Ele ficará assim:</a:t>
            </a:r>
          </a:p>
          <a:p>
            <a:endParaRPr lang="pt-BR" b="1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93A1EBF-A7A7-FC4C-84B7-B998E964FD2D}"/>
              </a:ext>
            </a:extLst>
          </p:cNvPr>
          <p:cNvSpPr/>
          <p:nvPr/>
        </p:nvSpPr>
        <p:spPr>
          <a:xfrm>
            <a:off x="4238513" y="2248348"/>
            <a:ext cx="1194099" cy="3550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ACCB031-D87B-8B4B-4E84-4B450A748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665" y="3833866"/>
            <a:ext cx="4838498" cy="485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7449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</TotalTime>
  <Words>249</Words>
  <Application>Microsoft Office PowerPoint</Application>
  <PresentationFormat>Personalizar</PresentationFormat>
  <Paragraphs>33</Paragraphs>
  <Slides>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Saiba como editar o card em homenagem ao Dia do Motorista: 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Gabriel Guimaraes Santarem Chaves</cp:lastModifiedBy>
  <cp:revision>35</cp:revision>
  <dcterms:created xsi:type="dcterms:W3CDTF">2021-04-22T12:28:51Z</dcterms:created>
  <dcterms:modified xsi:type="dcterms:W3CDTF">2023-06-23T21:01:24Z</dcterms:modified>
</cp:coreProperties>
</file>